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8" r:id="rId2"/>
    <p:sldId id="260" r:id="rId3"/>
    <p:sldId id="261" r:id="rId4"/>
    <p:sldId id="262" r:id="rId5"/>
    <p:sldId id="283" r:id="rId6"/>
    <p:sldId id="264" r:id="rId7"/>
    <p:sldId id="281" r:id="rId8"/>
    <p:sldId id="266" r:id="rId9"/>
    <p:sldId id="267" r:id="rId10"/>
    <p:sldId id="278" r:id="rId11"/>
    <p:sldId id="268" r:id="rId12"/>
    <p:sldId id="270" r:id="rId13"/>
    <p:sldId id="271" r:id="rId14"/>
    <p:sldId id="272" r:id="rId15"/>
    <p:sldId id="273" r:id="rId16"/>
    <p:sldId id="274" r:id="rId17"/>
    <p:sldId id="284" r:id="rId18"/>
    <p:sldId id="275" r:id="rId19"/>
    <p:sldId id="276" r:id="rId20"/>
    <p:sldId id="277" r:id="rId21"/>
    <p:sldId id="279" r:id="rId22"/>
    <p:sldId id="280" r:id="rId23"/>
    <p:sldId id="282" r:id="rId24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>
      <p:cViewPr>
        <p:scale>
          <a:sx n="74" d="100"/>
          <a:sy n="74" d="100"/>
        </p:scale>
        <p:origin x="-124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1A4D16-29C0-4C07-89AB-1940B59B37FE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13D89F-0BA3-4B96-8ACC-4A661A995616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развитие психических процессов (восприятие, внимание, память, мышление)</a:t>
          </a:r>
          <a:endParaRPr lang="ru-RU" b="1" dirty="0"/>
        </a:p>
      </dgm:t>
    </dgm:pt>
    <dgm:pt modelId="{AF855461-F531-4323-ADE8-EDC315ECCC8E}" type="parTrans" cxnId="{678B4C0D-91DA-4206-89DC-DFCC0E0CC9E5}">
      <dgm:prSet/>
      <dgm:spPr/>
      <dgm:t>
        <a:bodyPr/>
        <a:lstStyle/>
        <a:p>
          <a:endParaRPr lang="ru-RU"/>
        </a:p>
      </dgm:t>
    </dgm:pt>
    <dgm:pt modelId="{F71A6A9E-15BE-4008-8AC9-9506BEB8EC1F}" type="sibTrans" cxnId="{678B4C0D-91DA-4206-89DC-DFCC0E0CC9E5}">
      <dgm:prSet/>
      <dgm:spPr/>
      <dgm:t>
        <a:bodyPr/>
        <a:lstStyle/>
        <a:p>
          <a:endParaRPr lang="ru-RU"/>
        </a:p>
      </dgm:t>
    </dgm:pt>
    <dgm:pt modelId="{774B8EAF-CE57-4128-A92C-3E5ECB16963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развитие познавательной сферы,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13EB220-5C6A-4BA9-97AA-EA11B8F80B99}" type="parTrans" cxnId="{06D28567-C9D5-4AFF-9AC7-CB8746D365B9}">
      <dgm:prSet/>
      <dgm:spPr/>
      <dgm:t>
        <a:bodyPr/>
        <a:lstStyle/>
        <a:p>
          <a:endParaRPr lang="ru-RU"/>
        </a:p>
      </dgm:t>
    </dgm:pt>
    <dgm:pt modelId="{6D52B55D-6C88-4422-A86C-B089CCC21CF3}" type="sibTrans" cxnId="{06D28567-C9D5-4AFF-9AC7-CB8746D365B9}">
      <dgm:prSet/>
      <dgm:spPr/>
      <dgm:t>
        <a:bodyPr/>
        <a:lstStyle/>
        <a:p>
          <a:endParaRPr lang="ru-RU"/>
        </a:p>
      </dgm:t>
    </dgm:pt>
    <dgm:pt modelId="{D9954CC2-63BE-4AF8-982F-8F3C1E54EE6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развитие эмоциональной сферы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EE20EB3-DA16-483E-8CC0-A506B7BF6311}" type="parTrans" cxnId="{14CAA2F0-ED7F-4F1C-A965-DBBE1836CC56}">
      <dgm:prSet/>
      <dgm:spPr/>
      <dgm:t>
        <a:bodyPr/>
        <a:lstStyle/>
        <a:p>
          <a:endParaRPr lang="ru-RU"/>
        </a:p>
      </dgm:t>
    </dgm:pt>
    <dgm:pt modelId="{33EBDD2A-175B-4419-B906-5B70A0813B8B}" type="sibTrans" cxnId="{14CAA2F0-ED7F-4F1C-A965-DBBE1836CC56}">
      <dgm:prSet/>
      <dgm:spPr/>
      <dgm:t>
        <a:bodyPr/>
        <a:lstStyle/>
        <a:p>
          <a:endParaRPr lang="ru-RU"/>
        </a:p>
      </dgm:t>
    </dgm:pt>
    <dgm:pt modelId="{AC085E6A-572E-4E9F-9147-88C988D3E185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развитие физических качеств</a:t>
          </a:r>
          <a:endParaRPr lang="ru-RU" b="1" dirty="0"/>
        </a:p>
      </dgm:t>
    </dgm:pt>
    <dgm:pt modelId="{C836FE27-CA50-42B8-9586-4B3B14826A25}" type="sibTrans" cxnId="{62E13061-FFBE-4E07-9985-0C3961CFA3C4}">
      <dgm:prSet/>
      <dgm:spPr/>
      <dgm:t>
        <a:bodyPr/>
        <a:lstStyle/>
        <a:p>
          <a:endParaRPr lang="ru-RU"/>
        </a:p>
      </dgm:t>
    </dgm:pt>
    <dgm:pt modelId="{0D34D24F-2BC8-49BE-A6EE-83CEDB03780A}" type="parTrans" cxnId="{62E13061-FFBE-4E07-9985-0C3961CFA3C4}">
      <dgm:prSet/>
      <dgm:spPr/>
      <dgm:t>
        <a:bodyPr/>
        <a:lstStyle/>
        <a:p>
          <a:endParaRPr lang="ru-RU"/>
        </a:p>
      </dgm:t>
    </dgm:pt>
    <dgm:pt modelId="{5D54097A-1C56-4363-A142-108BBBAE5A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 w="76200"/>
      </dgm:spPr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развитие творческих  способностей.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8AB0ECD6-3103-4D6F-B7D0-A909F5DA04F2}" type="parTrans" cxnId="{616E6384-E320-4674-B8ED-DE684459DDAB}">
      <dgm:prSet/>
      <dgm:spPr/>
      <dgm:t>
        <a:bodyPr/>
        <a:lstStyle/>
        <a:p>
          <a:endParaRPr lang="ru-RU"/>
        </a:p>
      </dgm:t>
    </dgm:pt>
    <dgm:pt modelId="{56533725-19E1-45CC-AEB9-CCBA8902F0BD}" type="sibTrans" cxnId="{616E6384-E320-4674-B8ED-DE684459DDAB}">
      <dgm:prSet/>
      <dgm:spPr/>
      <dgm:t>
        <a:bodyPr/>
        <a:lstStyle/>
        <a:p>
          <a:endParaRPr lang="ru-RU"/>
        </a:p>
      </dgm:t>
    </dgm:pt>
    <dgm:pt modelId="{DAE9A271-83C6-46D1-AB89-46AD4A057560}" type="pres">
      <dgm:prSet presAssocID="{E91A4D16-29C0-4C07-89AB-1940B59B37F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2EAB3F-FFB6-422A-9299-35C33B34E471}" type="pres">
      <dgm:prSet presAssocID="{EF13D89F-0BA3-4B96-8ACC-4A661A995616}" presName="node" presStyleLbl="node1" presStyleIdx="0" presStyleCnt="5" custLinFactNeighborY="-15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9A063-22C1-4801-B972-79FDDC961E46}" type="pres">
      <dgm:prSet presAssocID="{F71A6A9E-15BE-4008-8AC9-9506BEB8EC1F}" presName="sibTrans" presStyleCnt="0"/>
      <dgm:spPr/>
    </dgm:pt>
    <dgm:pt modelId="{B437360D-6904-475D-9F76-AC43854647D7}" type="pres">
      <dgm:prSet presAssocID="{D9954CC2-63BE-4AF8-982F-8F3C1E54EE62}" presName="node" presStyleLbl="node1" presStyleIdx="1" presStyleCnt="5" custLinFactNeighborX="-286" custLinFactNeighborY="-15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3905C-0321-4AF3-BFE6-2B484F57495F}" type="pres">
      <dgm:prSet presAssocID="{33EBDD2A-175B-4419-B906-5B70A0813B8B}" presName="sibTrans" presStyleCnt="0"/>
      <dgm:spPr/>
    </dgm:pt>
    <dgm:pt modelId="{5B0F52FF-9DC5-43EE-B728-2219E56E49B2}" type="pres">
      <dgm:prSet presAssocID="{774B8EAF-CE57-4128-A92C-3E5ECB169638}" presName="node" presStyleLbl="node1" presStyleIdx="2" presStyleCnt="5" custLinFactNeighborX="19223" custLinFactNeighborY="-18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F86797-3EDB-457F-BF7B-24C269864CBF}" type="pres">
      <dgm:prSet presAssocID="{6D52B55D-6C88-4422-A86C-B089CCC21CF3}" presName="sibTrans" presStyleCnt="0"/>
      <dgm:spPr/>
    </dgm:pt>
    <dgm:pt modelId="{F5139BC7-5407-4C2C-9F1F-11277ADDC646}" type="pres">
      <dgm:prSet presAssocID="{AC085E6A-572E-4E9F-9147-88C988D3E185}" presName="node" presStyleLbl="node1" presStyleIdx="3" presStyleCnt="5" custLinFactNeighborX="-6238" custLinFactNeighborY="-15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D1931D-0A41-43D2-8FC4-36F1AFCDD5FE}" type="pres">
      <dgm:prSet presAssocID="{C836FE27-CA50-42B8-9586-4B3B14826A25}" presName="sibTrans" presStyleCnt="0"/>
      <dgm:spPr/>
    </dgm:pt>
    <dgm:pt modelId="{A27FEFA1-711A-4C81-AC1D-FAD00E2C6507}" type="pres">
      <dgm:prSet presAssocID="{5D54097A-1C56-4363-A142-108BBBAE5A1F}" presName="node" presStyleLbl="node1" presStyleIdx="4" presStyleCnt="5" custLinFactNeighborX="5667" custLinFactNeighborY="-15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2C75B3-E4EA-4602-870E-1BFC70BC45E1}" type="presOf" srcId="{774B8EAF-CE57-4128-A92C-3E5ECB169638}" destId="{5B0F52FF-9DC5-43EE-B728-2219E56E49B2}" srcOrd="0" destOrd="0" presId="urn:microsoft.com/office/officeart/2005/8/layout/default#1"/>
    <dgm:cxn modelId="{06D28567-C9D5-4AFF-9AC7-CB8746D365B9}" srcId="{E91A4D16-29C0-4C07-89AB-1940B59B37FE}" destId="{774B8EAF-CE57-4128-A92C-3E5ECB169638}" srcOrd="2" destOrd="0" parTransId="{E13EB220-5C6A-4BA9-97AA-EA11B8F80B99}" sibTransId="{6D52B55D-6C88-4422-A86C-B089CCC21CF3}"/>
    <dgm:cxn modelId="{14CAA2F0-ED7F-4F1C-A965-DBBE1836CC56}" srcId="{E91A4D16-29C0-4C07-89AB-1940B59B37FE}" destId="{D9954CC2-63BE-4AF8-982F-8F3C1E54EE62}" srcOrd="1" destOrd="0" parTransId="{DEE20EB3-DA16-483E-8CC0-A506B7BF6311}" sibTransId="{33EBDD2A-175B-4419-B906-5B70A0813B8B}"/>
    <dgm:cxn modelId="{4A603937-0FCC-49ED-B7FB-A758F21F8B31}" type="presOf" srcId="{AC085E6A-572E-4E9F-9147-88C988D3E185}" destId="{F5139BC7-5407-4C2C-9F1F-11277ADDC646}" srcOrd="0" destOrd="0" presId="urn:microsoft.com/office/officeart/2005/8/layout/default#1"/>
    <dgm:cxn modelId="{1C7A40A9-3672-4FC4-A633-6598E1F216B5}" type="presOf" srcId="{EF13D89F-0BA3-4B96-8ACC-4A661A995616}" destId="{3C2EAB3F-FFB6-422A-9299-35C33B34E471}" srcOrd="0" destOrd="0" presId="urn:microsoft.com/office/officeart/2005/8/layout/default#1"/>
    <dgm:cxn modelId="{AFDE06A8-70CB-4A45-8785-BB61201D73CA}" type="presOf" srcId="{E91A4D16-29C0-4C07-89AB-1940B59B37FE}" destId="{DAE9A271-83C6-46D1-AB89-46AD4A057560}" srcOrd="0" destOrd="0" presId="urn:microsoft.com/office/officeart/2005/8/layout/default#1"/>
    <dgm:cxn modelId="{62E13061-FFBE-4E07-9985-0C3961CFA3C4}" srcId="{E91A4D16-29C0-4C07-89AB-1940B59B37FE}" destId="{AC085E6A-572E-4E9F-9147-88C988D3E185}" srcOrd="3" destOrd="0" parTransId="{0D34D24F-2BC8-49BE-A6EE-83CEDB03780A}" sibTransId="{C836FE27-CA50-42B8-9586-4B3B14826A25}"/>
    <dgm:cxn modelId="{616E6384-E320-4674-B8ED-DE684459DDAB}" srcId="{E91A4D16-29C0-4C07-89AB-1940B59B37FE}" destId="{5D54097A-1C56-4363-A142-108BBBAE5A1F}" srcOrd="4" destOrd="0" parTransId="{8AB0ECD6-3103-4D6F-B7D0-A909F5DA04F2}" sibTransId="{56533725-19E1-45CC-AEB9-CCBA8902F0BD}"/>
    <dgm:cxn modelId="{90B88E45-EED0-4B4B-9D8F-C975E0316ACF}" type="presOf" srcId="{D9954CC2-63BE-4AF8-982F-8F3C1E54EE62}" destId="{B437360D-6904-475D-9F76-AC43854647D7}" srcOrd="0" destOrd="0" presId="urn:microsoft.com/office/officeart/2005/8/layout/default#1"/>
    <dgm:cxn modelId="{94702F16-1E8D-46AE-9379-C2347E02DFED}" type="presOf" srcId="{5D54097A-1C56-4363-A142-108BBBAE5A1F}" destId="{A27FEFA1-711A-4C81-AC1D-FAD00E2C6507}" srcOrd="0" destOrd="0" presId="urn:microsoft.com/office/officeart/2005/8/layout/default#1"/>
    <dgm:cxn modelId="{678B4C0D-91DA-4206-89DC-DFCC0E0CC9E5}" srcId="{E91A4D16-29C0-4C07-89AB-1940B59B37FE}" destId="{EF13D89F-0BA3-4B96-8ACC-4A661A995616}" srcOrd="0" destOrd="0" parTransId="{AF855461-F531-4323-ADE8-EDC315ECCC8E}" sibTransId="{F71A6A9E-15BE-4008-8AC9-9506BEB8EC1F}"/>
    <dgm:cxn modelId="{04D5DE39-DABC-48A9-BCC4-422CF11B0DCE}" type="presParOf" srcId="{DAE9A271-83C6-46D1-AB89-46AD4A057560}" destId="{3C2EAB3F-FFB6-422A-9299-35C33B34E471}" srcOrd="0" destOrd="0" presId="urn:microsoft.com/office/officeart/2005/8/layout/default#1"/>
    <dgm:cxn modelId="{D462B87E-87E4-4D88-BC3B-6972181C491D}" type="presParOf" srcId="{DAE9A271-83C6-46D1-AB89-46AD4A057560}" destId="{0A29A063-22C1-4801-B972-79FDDC961E46}" srcOrd="1" destOrd="0" presId="urn:microsoft.com/office/officeart/2005/8/layout/default#1"/>
    <dgm:cxn modelId="{777704CC-1139-4919-B1F6-860C0826C77A}" type="presParOf" srcId="{DAE9A271-83C6-46D1-AB89-46AD4A057560}" destId="{B437360D-6904-475D-9F76-AC43854647D7}" srcOrd="2" destOrd="0" presId="urn:microsoft.com/office/officeart/2005/8/layout/default#1"/>
    <dgm:cxn modelId="{D5D0C3CD-62D2-4E79-B29A-B656BE62A44E}" type="presParOf" srcId="{DAE9A271-83C6-46D1-AB89-46AD4A057560}" destId="{3D33905C-0321-4AF3-BFE6-2B484F57495F}" srcOrd="3" destOrd="0" presId="urn:microsoft.com/office/officeart/2005/8/layout/default#1"/>
    <dgm:cxn modelId="{76BBC485-64F9-4BDD-8EBD-FE586FF5C98E}" type="presParOf" srcId="{DAE9A271-83C6-46D1-AB89-46AD4A057560}" destId="{5B0F52FF-9DC5-43EE-B728-2219E56E49B2}" srcOrd="4" destOrd="0" presId="urn:microsoft.com/office/officeart/2005/8/layout/default#1"/>
    <dgm:cxn modelId="{239A71AA-4DB0-4905-B9C0-4BC932F908B6}" type="presParOf" srcId="{DAE9A271-83C6-46D1-AB89-46AD4A057560}" destId="{70F86797-3EDB-457F-BF7B-24C269864CBF}" srcOrd="5" destOrd="0" presId="urn:microsoft.com/office/officeart/2005/8/layout/default#1"/>
    <dgm:cxn modelId="{CBB7C8C4-2128-4E40-80A1-ECB6302A14CE}" type="presParOf" srcId="{DAE9A271-83C6-46D1-AB89-46AD4A057560}" destId="{F5139BC7-5407-4C2C-9F1F-11277ADDC646}" srcOrd="6" destOrd="0" presId="urn:microsoft.com/office/officeart/2005/8/layout/default#1"/>
    <dgm:cxn modelId="{0C17914D-50E2-4D57-BC98-5D604A99CF8C}" type="presParOf" srcId="{DAE9A271-83C6-46D1-AB89-46AD4A057560}" destId="{B1D1931D-0A41-43D2-8FC4-36F1AFCDD5FE}" srcOrd="7" destOrd="0" presId="urn:microsoft.com/office/officeart/2005/8/layout/default#1"/>
    <dgm:cxn modelId="{15ED6466-49F8-485F-BDD3-6923E4129787}" type="presParOf" srcId="{DAE9A271-83C6-46D1-AB89-46AD4A057560}" destId="{A27FEFA1-711A-4C81-AC1D-FAD00E2C6507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24C904-FC64-46AA-BFB9-2209688F5E6F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624253-FE9D-4337-8356-2E2F9C710074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 Физическое развитие»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7A6CB9-3345-4453-A7C0-79500A85B460}" type="parTrans" cxnId="{E56A8A4C-1FDE-4D58-B6BD-1C44F0227840}">
      <dgm:prSet/>
      <dgm:spPr/>
      <dgm:t>
        <a:bodyPr/>
        <a:lstStyle/>
        <a:p>
          <a:endParaRPr lang="ru-RU"/>
        </a:p>
      </dgm:t>
    </dgm:pt>
    <dgm:pt modelId="{E036DED8-4339-41DD-80AA-B89773091E88}" type="sibTrans" cxnId="{E56A8A4C-1FDE-4D58-B6BD-1C44F0227840}">
      <dgm:prSet/>
      <dgm:spPr/>
      <dgm:t>
        <a:bodyPr/>
        <a:lstStyle/>
        <a:p>
          <a:endParaRPr lang="ru-RU"/>
        </a:p>
      </dgm:t>
    </dgm:pt>
    <dgm:pt modelId="{E10B0B58-D231-4AA5-82CA-17A9CC695713}">
      <dgm:prSet phldrT="[Текст]" custT="1"/>
      <dgm:spPr>
        <a:solidFill>
          <a:schemeClr val="bg2">
            <a:lumMod val="7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«Речевое развитие»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22478FC-A7FB-4CF7-BCA0-F449634FDD5B}" type="parTrans" cxnId="{5950B051-0CF3-47D7-9C8E-BF3DC1874BE6}">
      <dgm:prSet/>
      <dgm:spPr/>
      <dgm:t>
        <a:bodyPr/>
        <a:lstStyle/>
        <a:p>
          <a:endParaRPr lang="ru-RU"/>
        </a:p>
      </dgm:t>
    </dgm:pt>
    <dgm:pt modelId="{8C26AC6F-550D-4CBD-9C8F-AA28107064CE}" type="sibTrans" cxnId="{5950B051-0CF3-47D7-9C8E-BF3DC1874BE6}">
      <dgm:prSet/>
      <dgm:spPr/>
      <dgm:t>
        <a:bodyPr/>
        <a:lstStyle/>
        <a:p>
          <a:endParaRPr lang="ru-RU"/>
        </a:p>
      </dgm:t>
    </dgm:pt>
    <dgm:pt modelId="{00194593-CCBC-4CD9-8257-6D2AFC6DBEA2}">
      <dgm:prSet phldrT="[Текст]" custT="1"/>
      <dgm:spPr>
        <a:solidFill>
          <a:srgbClr val="00B05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«Социально-коммуникативное развитие»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1FE6A2A-7469-40A9-BFB7-43DE6B04ECE4}" type="parTrans" cxnId="{567E3A0E-2B07-40F3-B565-A248D4E8B7DC}">
      <dgm:prSet/>
      <dgm:spPr/>
      <dgm:t>
        <a:bodyPr/>
        <a:lstStyle/>
        <a:p>
          <a:endParaRPr lang="ru-RU"/>
        </a:p>
      </dgm:t>
    </dgm:pt>
    <dgm:pt modelId="{DE33C216-C6BD-4C0A-984D-7C7AA09D2A29}" type="sibTrans" cxnId="{567E3A0E-2B07-40F3-B565-A248D4E8B7DC}">
      <dgm:prSet/>
      <dgm:spPr/>
      <dgm:t>
        <a:bodyPr/>
        <a:lstStyle/>
        <a:p>
          <a:endParaRPr lang="ru-RU"/>
        </a:p>
      </dgm:t>
    </dgm:pt>
    <dgm:pt modelId="{F0A4664C-9F11-4B2F-AB30-51341640D936}">
      <dgm:prSet phldrT="[Текст]"/>
      <dgm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«Художественно-эстетическое развитие»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AD95B3-2AF9-4EA9-A846-689C8721CA7C}" type="parTrans" cxnId="{CF26FDE1-FF7B-4B11-AAE6-7F926094A303}">
      <dgm:prSet/>
      <dgm:spPr/>
      <dgm:t>
        <a:bodyPr/>
        <a:lstStyle/>
        <a:p>
          <a:endParaRPr lang="ru-RU"/>
        </a:p>
      </dgm:t>
    </dgm:pt>
    <dgm:pt modelId="{C3526714-5D51-4B29-AEC8-4C6C83F0CB64}" type="sibTrans" cxnId="{CF26FDE1-FF7B-4B11-AAE6-7F926094A303}">
      <dgm:prSet/>
      <dgm:spPr/>
      <dgm:t>
        <a:bodyPr/>
        <a:lstStyle/>
        <a:p>
          <a:endParaRPr lang="ru-RU"/>
        </a:p>
      </dgm:t>
    </dgm:pt>
    <dgm:pt modelId="{E384A824-6756-4C2D-8413-DD421CC0BC7A}">
      <dgm:prSet phldrT="[Текст]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«Познавательное развитие»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C230F3-9A8F-43F5-809E-3A68072B8F35}" type="parTrans" cxnId="{946F349C-FD94-4FAB-B454-A34DB506BCE5}">
      <dgm:prSet/>
      <dgm:spPr/>
      <dgm:t>
        <a:bodyPr/>
        <a:lstStyle/>
        <a:p>
          <a:endParaRPr lang="ru-RU"/>
        </a:p>
      </dgm:t>
    </dgm:pt>
    <dgm:pt modelId="{2FBD5C85-A721-4CDD-A38C-3BC8B27EDF34}" type="sibTrans" cxnId="{946F349C-FD94-4FAB-B454-A34DB506BCE5}">
      <dgm:prSet/>
      <dgm:spPr/>
      <dgm:t>
        <a:bodyPr/>
        <a:lstStyle/>
        <a:p>
          <a:endParaRPr lang="ru-RU"/>
        </a:p>
      </dgm:t>
    </dgm:pt>
    <dgm:pt modelId="{32974181-66C6-4E41-AD88-8126CF96D5D8}" type="pres">
      <dgm:prSet presAssocID="{0524C904-FC64-46AA-BFB9-2209688F5E6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63076C-FB25-49E0-8BB2-E8D75ECCBADE}" type="pres">
      <dgm:prSet presAssocID="{7E624253-FE9D-4337-8356-2E2F9C71007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B8303-60CE-42C9-BFD8-3728A421253B}" type="pres">
      <dgm:prSet presAssocID="{E036DED8-4339-41DD-80AA-B89773091E88}" presName="sibTrans" presStyleCnt="0"/>
      <dgm:spPr/>
    </dgm:pt>
    <dgm:pt modelId="{E6CF44FE-3277-42CB-86BC-703FE3CC84A0}" type="pres">
      <dgm:prSet presAssocID="{E10B0B58-D231-4AA5-82CA-17A9CC69571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DD2A6-3981-48D2-9A30-6D2DC4A6579C}" type="pres">
      <dgm:prSet presAssocID="{8C26AC6F-550D-4CBD-9C8F-AA28107064CE}" presName="sibTrans" presStyleCnt="0"/>
      <dgm:spPr/>
    </dgm:pt>
    <dgm:pt modelId="{C2EAEE0D-E399-4628-A74D-FDDCF3C75675}" type="pres">
      <dgm:prSet presAssocID="{00194593-CCBC-4CD9-8257-6D2AFC6DBEA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8E70E-3913-4B88-B141-FD27F35CCE2A}" type="pres">
      <dgm:prSet presAssocID="{DE33C216-C6BD-4C0A-984D-7C7AA09D2A29}" presName="sibTrans" presStyleCnt="0"/>
      <dgm:spPr/>
    </dgm:pt>
    <dgm:pt modelId="{B6DB6340-A3B2-4BC6-AE9E-593222417DCD}" type="pres">
      <dgm:prSet presAssocID="{F0A4664C-9F11-4B2F-AB30-51341640D93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49BF5-C339-4CDF-B23C-0AAFE49D254B}" type="pres">
      <dgm:prSet presAssocID="{C3526714-5D51-4B29-AEC8-4C6C83F0CB64}" presName="sibTrans" presStyleCnt="0"/>
      <dgm:spPr/>
    </dgm:pt>
    <dgm:pt modelId="{8F8F0CA8-2F7D-40F1-BC74-AF1E2E2AC452}" type="pres">
      <dgm:prSet presAssocID="{E384A824-6756-4C2D-8413-DD421CC0BC7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8E994A-3D59-4312-AA1C-487952C30E12}" type="presOf" srcId="{E384A824-6756-4C2D-8413-DD421CC0BC7A}" destId="{8F8F0CA8-2F7D-40F1-BC74-AF1E2E2AC452}" srcOrd="0" destOrd="0" presId="urn:microsoft.com/office/officeart/2005/8/layout/default#2"/>
    <dgm:cxn modelId="{5419B7B5-E2AE-4010-A318-31534BF114A9}" type="presOf" srcId="{0524C904-FC64-46AA-BFB9-2209688F5E6F}" destId="{32974181-66C6-4E41-AD88-8126CF96D5D8}" srcOrd="0" destOrd="0" presId="urn:microsoft.com/office/officeart/2005/8/layout/default#2"/>
    <dgm:cxn modelId="{5950B051-0CF3-47D7-9C8E-BF3DC1874BE6}" srcId="{0524C904-FC64-46AA-BFB9-2209688F5E6F}" destId="{E10B0B58-D231-4AA5-82CA-17A9CC695713}" srcOrd="1" destOrd="0" parTransId="{222478FC-A7FB-4CF7-BCA0-F449634FDD5B}" sibTransId="{8C26AC6F-550D-4CBD-9C8F-AA28107064CE}"/>
    <dgm:cxn modelId="{567E3A0E-2B07-40F3-B565-A248D4E8B7DC}" srcId="{0524C904-FC64-46AA-BFB9-2209688F5E6F}" destId="{00194593-CCBC-4CD9-8257-6D2AFC6DBEA2}" srcOrd="2" destOrd="0" parTransId="{E1FE6A2A-7469-40A9-BFB7-43DE6B04ECE4}" sibTransId="{DE33C216-C6BD-4C0A-984D-7C7AA09D2A29}"/>
    <dgm:cxn modelId="{6E7E08E9-3223-45EC-BE35-040C26DF7B4D}" type="presOf" srcId="{7E624253-FE9D-4337-8356-2E2F9C710074}" destId="{D263076C-FB25-49E0-8BB2-E8D75ECCBADE}" srcOrd="0" destOrd="0" presId="urn:microsoft.com/office/officeart/2005/8/layout/default#2"/>
    <dgm:cxn modelId="{E56A8A4C-1FDE-4D58-B6BD-1C44F0227840}" srcId="{0524C904-FC64-46AA-BFB9-2209688F5E6F}" destId="{7E624253-FE9D-4337-8356-2E2F9C710074}" srcOrd="0" destOrd="0" parTransId="{F47A6CB9-3345-4453-A7C0-79500A85B460}" sibTransId="{E036DED8-4339-41DD-80AA-B89773091E88}"/>
    <dgm:cxn modelId="{CF26FDE1-FF7B-4B11-AAE6-7F926094A303}" srcId="{0524C904-FC64-46AA-BFB9-2209688F5E6F}" destId="{F0A4664C-9F11-4B2F-AB30-51341640D936}" srcOrd="3" destOrd="0" parTransId="{72AD95B3-2AF9-4EA9-A846-689C8721CA7C}" sibTransId="{C3526714-5D51-4B29-AEC8-4C6C83F0CB64}"/>
    <dgm:cxn modelId="{51627FB0-4FDC-4AA9-BD46-D4E158EC88E5}" type="presOf" srcId="{00194593-CCBC-4CD9-8257-6D2AFC6DBEA2}" destId="{C2EAEE0D-E399-4628-A74D-FDDCF3C75675}" srcOrd="0" destOrd="0" presId="urn:microsoft.com/office/officeart/2005/8/layout/default#2"/>
    <dgm:cxn modelId="{946F349C-FD94-4FAB-B454-A34DB506BCE5}" srcId="{0524C904-FC64-46AA-BFB9-2209688F5E6F}" destId="{E384A824-6756-4C2D-8413-DD421CC0BC7A}" srcOrd="4" destOrd="0" parTransId="{7CC230F3-9A8F-43F5-809E-3A68072B8F35}" sibTransId="{2FBD5C85-A721-4CDD-A38C-3BC8B27EDF34}"/>
    <dgm:cxn modelId="{C551C646-7582-4355-BB3A-2550EE02118B}" type="presOf" srcId="{F0A4664C-9F11-4B2F-AB30-51341640D936}" destId="{B6DB6340-A3B2-4BC6-AE9E-593222417DCD}" srcOrd="0" destOrd="0" presId="urn:microsoft.com/office/officeart/2005/8/layout/default#2"/>
    <dgm:cxn modelId="{0FCF0FD8-4C08-43BC-83C7-9B941654B24A}" type="presOf" srcId="{E10B0B58-D231-4AA5-82CA-17A9CC695713}" destId="{E6CF44FE-3277-42CB-86BC-703FE3CC84A0}" srcOrd="0" destOrd="0" presId="urn:microsoft.com/office/officeart/2005/8/layout/default#2"/>
    <dgm:cxn modelId="{85B03C1B-D598-4BC3-9A91-13CAB0F5D8E7}" type="presParOf" srcId="{32974181-66C6-4E41-AD88-8126CF96D5D8}" destId="{D263076C-FB25-49E0-8BB2-E8D75ECCBADE}" srcOrd="0" destOrd="0" presId="urn:microsoft.com/office/officeart/2005/8/layout/default#2"/>
    <dgm:cxn modelId="{AEA6DED7-4720-49B4-A8F7-4DDDBB91734A}" type="presParOf" srcId="{32974181-66C6-4E41-AD88-8126CF96D5D8}" destId="{449B8303-60CE-42C9-BFD8-3728A421253B}" srcOrd="1" destOrd="0" presId="urn:microsoft.com/office/officeart/2005/8/layout/default#2"/>
    <dgm:cxn modelId="{CC6314E4-BE79-48C6-8DB7-3A8830B4660D}" type="presParOf" srcId="{32974181-66C6-4E41-AD88-8126CF96D5D8}" destId="{E6CF44FE-3277-42CB-86BC-703FE3CC84A0}" srcOrd="2" destOrd="0" presId="urn:microsoft.com/office/officeart/2005/8/layout/default#2"/>
    <dgm:cxn modelId="{C0099FA4-79D7-4E01-B84D-B6BEE2457597}" type="presParOf" srcId="{32974181-66C6-4E41-AD88-8126CF96D5D8}" destId="{71CDD2A6-3981-48D2-9A30-6D2DC4A6579C}" srcOrd="3" destOrd="0" presId="urn:microsoft.com/office/officeart/2005/8/layout/default#2"/>
    <dgm:cxn modelId="{C45B9388-66D7-4852-8A48-9F424792837B}" type="presParOf" srcId="{32974181-66C6-4E41-AD88-8126CF96D5D8}" destId="{C2EAEE0D-E399-4628-A74D-FDDCF3C75675}" srcOrd="4" destOrd="0" presId="urn:microsoft.com/office/officeart/2005/8/layout/default#2"/>
    <dgm:cxn modelId="{EDA050A8-70C1-4DCC-B541-208784D0004B}" type="presParOf" srcId="{32974181-66C6-4E41-AD88-8126CF96D5D8}" destId="{D028E70E-3913-4B88-B141-FD27F35CCE2A}" srcOrd="5" destOrd="0" presId="urn:microsoft.com/office/officeart/2005/8/layout/default#2"/>
    <dgm:cxn modelId="{554C8727-B1B3-46EC-A78A-C418073CF723}" type="presParOf" srcId="{32974181-66C6-4E41-AD88-8126CF96D5D8}" destId="{B6DB6340-A3B2-4BC6-AE9E-593222417DCD}" srcOrd="6" destOrd="0" presId="urn:microsoft.com/office/officeart/2005/8/layout/default#2"/>
    <dgm:cxn modelId="{38E59739-FD83-4B85-A0F9-625CCAF21A80}" type="presParOf" srcId="{32974181-66C6-4E41-AD88-8126CF96D5D8}" destId="{10C49BF5-C339-4CDF-B23C-0AAFE49D254B}" srcOrd="7" destOrd="0" presId="urn:microsoft.com/office/officeart/2005/8/layout/default#2"/>
    <dgm:cxn modelId="{0EEED9DD-56D2-4336-AF11-100225F1BDD2}" type="presParOf" srcId="{32974181-66C6-4E41-AD88-8126CF96D5D8}" destId="{8F8F0CA8-2F7D-40F1-BC74-AF1E2E2AC452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3C7866-5F26-4D3D-B870-238E5D73264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CE1B3A-1F61-4FC8-824A-46E75717F8E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развлечения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A7DFD366-6810-4742-9AB5-4CE6A55DB004}" type="parTrans" cxnId="{567DB493-75D0-4B06-8942-D6435CC6EE1F}">
      <dgm:prSet/>
      <dgm:spPr/>
      <dgm:t>
        <a:bodyPr/>
        <a:lstStyle/>
        <a:p>
          <a:endParaRPr lang="ru-RU"/>
        </a:p>
      </dgm:t>
    </dgm:pt>
    <dgm:pt modelId="{AD764583-1A4B-49B2-983F-2681BE503B6D}" type="sibTrans" cxnId="{567DB493-75D0-4B06-8942-D6435CC6EE1F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1A8F12B2-AC33-4221-9E53-305FC1A159D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родительские собрания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85AF539C-C02A-4B62-BDE2-E804E9741736}" type="parTrans" cxnId="{3FD290EA-DE21-477E-9A95-94C880EEA185}">
      <dgm:prSet/>
      <dgm:spPr/>
      <dgm:t>
        <a:bodyPr/>
        <a:lstStyle/>
        <a:p>
          <a:endParaRPr lang="ru-RU"/>
        </a:p>
      </dgm:t>
    </dgm:pt>
    <dgm:pt modelId="{C49BE2C7-0D2B-47D9-BBB4-67B2E7CFA47B}" type="sibTrans" cxnId="{3FD290EA-DE21-477E-9A95-94C880EEA185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C563B8EC-CF7F-4DFA-A3F1-5B6993AE144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оформление консультаций для родителей 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F51AA407-41AC-4AE5-BA51-971EF725A368}" type="parTrans" cxnId="{8B555C27-5608-4010-8596-57CF624434F9}">
      <dgm:prSet/>
      <dgm:spPr/>
      <dgm:t>
        <a:bodyPr/>
        <a:lstStyle/>
        <a:p>
          <a:endParaRPr lang="ru-RU"/>
        </a:p>
      </dgm:t>
    </dgm:pt>
    <dgm:pt modelId="{9F84DCE4-305B-45FA-B9C4-7813E9426DB2}" type="sibTrans" cxnId="{8B555C27-5608-4010-8596-57CF624434F9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E56077C1-ACD1-4E21-9932-B2481AB35C0D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анкетирование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42E60A87-9CBB-4F9A-849D-800A1E5BB425}" type="parTrans" cxnId="{FEF146D2-646B-485B-90CB-A9DE50DCB9B2}">
      <dgm:prSet/>
      <dgm:spPr/>
      <dgm:t>
        <a:bodyPr/>
        <a:lstStyle/>
        <a:p>
          <a:endParaRPr lang="ru-RU"/>
        </a:p>
      </dgm:t>
    </dgm:pt>
    <dgm:pt modelId="{01D1AD4C-B045-4455-A0AA-2BFFC04DB408}" type="sibTrans" cxnId="{FEF146D2-646B-485B-90CB-A9DE50DCB9B2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2BF0C15C-A073-4069-81FB-73249094105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индивидуальное консультирование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4AB6655E-777B-44AC-B179-E63638EF8321}" type="parTrans" cxnId="{BD4D880F-E23E-495C-9694-C4908A3913D5}">
      <dgm:prSet/>
      <dgm:spPr/>
      <dgm:t>
        <a:bodyPr/>
        <a:lstStyle/>
        <a:p>
          <a:endParaRPr lang="ru-RU"/>
        </a:p>
      </dgm:t>
    </dgm:pt>
    <dgm:pt modelId="{A16CAC74-8990-4D8F-9C2C-A2EC95F10DE7}" type="sibTrans" cxnId="{BD4D880F-E23E-495C-9694-C4908A3913D5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041BEFC0-139D-42CA-8F76-9943D0364B15}" type="pres">
      <dgm:prSet presAssocID="{D53C7866-5F26-4D3D-B870-238E5D73264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DCAA58-C3DA-4EB4-93FC-AEE75406F566}" type="pres">
      <dgm:prSet presAssocID="{51CE1B3A-1F61-4FC8-824A-46E75717F8E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D3447-D6DC-4BAF-966A-23AF3052BEC6}" type="pres">
      <dgm:prSet presAssocID="{51CE1B3A-1F61-4FC8-824A-46E75717F8E2}" presName="spNode" presStyleCnt="0"/>
      <dgm:spPr/>
    </dgm:pt>
    <dgm:pt modelId="{83A0E8EA-ED73-4B6D-B5A3-14C8D16BAADF}" type="pres">
      <dgm:prSet presAssocID="{AD764583-1A4B-49B2-983F-2681BE503B6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C494A39B-EEDB-4E13-88FE-B981BB94C449}" type="pres">
      <dgm:prSet presAssocID="{1A8F12B2-AC33-4221-9E53-305FC1A159DF}" presName="node" presStyleLbl="node1" presStyleIdx="1" presStyleCnt="5" custScaleX="118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A30211-3DE3-40ED-B15A-E3B797EFFB6F}" type="pres">
      <dgm:prSet presAssocID="{1A8F12B2-AC33-4221-9E53-305FC1A159DF}" presName="spNode" presStyleCnt="0"/>
      <dgm:spPr/>
    </dgm:pt>
    <dgm:pt modelId="{8E168D39-A65E-45CE-9EF3-966284FC7B22}" type="pres">
      <dgm:prSet presAssocID="{C49BE2C7-0D2B-47D9-BBB4-67B2E7CFA47B}" presName="sibTrans" presStyleLbl="sibTrans1D1" presStyleIdx="1" presStyleCnt="5"/>
      <dgm:spPr/>
      <dgm:t>
        <a:bodyPr/>
        <a:lstStyle/>
        <a:p>
          <a:endParaRPr lang="ru-RU"/>
        </a:p>
      </dgm:t>
    </dgm:pt>
    <dgm:pt modelId="{30C000A7-7584-4D74-BE8C-8B1496FD85A7}" type="pres">
      <dgm:prSet presAssocID="{C563B8EC-CF7F-4DFA-A3F1-5B6993AE144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DAA59-8C9E-4512-BD4E-41FCAD810B02}" type="pres">
      <dgm:prSet presAssocID="{C563B8EC-CF7F-4DFA-A3F1-5B6993AE144A}" presName="spNode" presStyleCnt="0"/>
      <dgm:spPr/>
    </dgm:pt>
    <dgm:pt modelId="{20D07D29-7E6C-41D8-B474-F485B6605AFB}" type="pres">
      <dgm:prSet presAssocID="{9F84DCE4-305B-45FA-B9C4-7813E9426DB2}" presName="sibTrans" presStyleLbl="sibTrans1D1" presStyleIdx="2" presStyleCnt="5"/>
      <dgm:spPr/>
      <dgm:t>
        <a:bodyPr/>
        <a:lstStyle/>
        <a:p>
          <a:endParaRPr lang="ru-RU"/>
        </a:p>
      </dgm:t>
    </dgm:pt>
    <dgm:pt modelId="{A958A485-8B2A-42BC-9862-45C0055DA9FE}" type="pres">
      <dgm:prSet presAssocID="{E56077C1-ACD1-4E21-9932-B2481AB35C0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8A7C7-F035-43A8-B1AD-CE7F3EA0A2EF}" type="pres">
      <dgm:prSet presAssocID="{E56077C1-ACD1-4E21-9932-B2481AB35C0D}" presName="spNode" presStyleCnt="0"/>
      <dgm:spPr/>
    </dgm:pt>
    <dgm:pt modelId="{EE1C4622-E614-4D03-9890-6B6CA7E52CD6}" type="pres">
      <dgm:prSet presAssocID="{01D1AD4C-B045-4455-A0AA-2BFFC04DB408}" presName="sibTrans" presStyleLbl="sibTrans1D1" presStyleIdx="3" presStyleCnt="5"/>
      <dgm:spPr/>
      <dgm:t>
        <a:bodyPr/>
        <a:lstStyle/>
        <a:p>
          <a:endParaRPr lang="ru-RU"/>
        </a:p>
      </dgm:t>
    </dgm:pt>
    <dgm:pt modelId="{42B98922-9636-4BB7-A376-0CF91916F744}" type="pres">
      <dgm:prSet presAssocID="{2BF0C15C-A073-4069-81FB-73249094105B}" presName="node" presStyleLbl="node1" presStyleIdx="4" presStyleCnt="5" custScaleX="119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E0273-D377-412F-AB68-237F4EB5C395}" type="pres">
      <dgm:prSet presAssocID="{2BF0C15C-A073-4069-81FB-73249094105B}" presName="spNode" presStyleCnt="0"/>
      <dgm:spPr/>
    </dgm:pt>
    <dgm:pt modelId="{02C566F9-8881-46E2-B918-75DB789752F8}" type="pres">
      <dgm:prSet presAssocID="{A16CAC74-8990-4D8F-9C2C-A2EC95F10DE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B1D5C27F-FA6E-4FB6-B715-5CAAC589887A}" type="presOf" srcId="{C563B8EC-CF7F-4DFA-A3F1-5B6993AE144A}" destId="{30C000A7-7584-4D74-BE8C-8B1496FD85A7}" srcOrd="0" destOrd="0" presId="urn:microsoft.com/office/officeart/2005/8/layout/cycle5"/>
    <dgm:cxn modelId="{BD4D880F-E23E-495C-9694-C4908A3913D5}" srcId="{D53C7866-5F26-4D3D-B870-238E5D732648}" destId="{2BF0C15C-A073-4069-81FB-73249094105B}" srcOrd="4" destOrd="0" parTransId="{4AB6655E-777B-44AC-B179-E63638EF8321}" sibTransId="{A16CAC74-8990-4D8F-9C2C-A2EC95F10DE7}"/>
    <dgm:cxn modelId="{FEF146D2-646B-485B-90CB-A9DE50DCB9B2}" srcId="{D53C7866-5F26-4D3D-B870-238E5D732648}" destId="{E56077C1-ACD1-4E21-9932-B2481AB35C0D}" srcOrd="3" destOrd="0" parTransId="{42E60A87-9CBB-4F9A-849D-800A1E5BB425}" sibTransId="{01D1AD4C-B045-4455-A0AA-2BFFC04DB408}"/>
    <dgm:cxn modelId="{53613D65-BC16-4942-AFC1-1E4D3C5ECB09}" type="presOf" srcId="{C49BE2C7-0D2B-47D9-BBB4-67B2E7CFA47B}" destId="{8E168D39-A65E-45CE-9EF3-966284FC7B22}" srcOrd="0" destOrd="0" presId="urn:microsoft.com/office/officeart/2005/8/layout/cycle5"/>
    <dgm:cxn modelId="{7706C890-1534-4AF3-8CB0-1DF771124D6C}" type="presOf" srcId="{51CE1B3A-1F61-4FC8-824A-46E75717F8E2}" destId="{46DCAA58-C3DA-4EB4-93FC-AEE75406F566}" srcOrd="0" destOrd="0" presId="urn:microsoft.com/office/officeart/2005/8/layout/cycle5"/>
    <dgm:cxn modelId="{111EDF34-73AD-4B12-B4B6-0975D2800C1B}" type="presOf" srcId="{A16CAC74-8990-4D8F-9C2C-A2EC95F10DE7}" destId="{02C566F9-8881-46E2-B918-75DB789752F8}" srcOrd="0" destOrd="0" presId="urn:microsoft.com/office/officeart/2005/8/layout/cycle5"/>
    <dgm:cxn modelId="{49E7C1B9-9A12-4138-AF16-E72179D937B6}" type="presOf" srcId="{1A8F12B2-AC33-4221-9E53-305FC1A159DF}" destId="{C494A39B-EEDB-4E13-88FE-B981BB94C449}" srcOrd="0" destOrd="0" presId="urn:microsoft.com/office/officeart/2005/8/layout/cycle5"/>
    <dgm:cxn modelId="{3FD290EA-DE21-477E-9A95-94C880EEA185}" srcId="{D53C7866-5F26-4D3D-B870-238E5D732648}" destId="{1A8F12B2-AC33-4221-9E53-305FC1A159DF}" srcOrd="1" destOrd="0" parTransId="{85AF539C-C02A-4B62-BDE2-E804E9741736}" sibTransId="{C49BE2C7-0D2B-47D9-BBB4-67B2E7CFA47B}"/>
    <dgm:cxn modelId="{C9A0F226-4721-45D8-9831-F126D6A4DF5C}" type="presOf" srcId="{2BF0C15C-A073-4069-81FB-73249094105B}" destId="{42B98922-9636-4BB7-A376-0CF91916F744}" srcOrd="0" destOrd="0" presId="urn:microsoft.com/office/officeart/2005/8/layout/cycle5"/>
    <dgm:cxn modelId="{740EE77B-686A-4C28-A62E-41E4A499490C}" type="presOf" srcId="{9F84DCE4-305B-45FA-B9C4-7813E9426DB2}" destId="{20D07D29-7E6C-41D8-B474-F485B6605AFB}" srcOrd="0" destOrd="0" presId="urn:microsoft.com/office/officeart/2005/8/layout/cycle5"/>
    <dgm:cxn modelId="{04801D54-6A7B-4435-97E1-E8C6DDEAD497}" type="presOf" srcId="{AD764583-1A4B-49B2-983F-2681BE503B6D}" destId="{83A0E8EA-ED73-4B6D-B5A3-14C8D16BAADF}" srcOrd="0" destOrd="0" presId="urn:microsoft.com/office/officeart/2005/8/layout/cycle5"/>
    <dgm:cxn modelId="{D7EC206A-640E-4A4F-920E-B9170CB3F7A0}" type="presOf" srcId="{E56077C1-ACD1-4E21-9932-B2481AB35C0D}" destId="{A958A485-8B2A-42BC-9862-45C0055DA9FE}" srcOrd="0" destOrd="0" presId="urn:microsoft.com/office/officeart/2005/8/layout/cycle5"/>
    <dgm:cxn modelId="{79005579-3545-462F-8B4C-3EC840B894D7}" type="presOf" srcId="{01D1AD4C-B045-4455-A0AA-2BFFC04DB408}" destId="{EE1C4622-E614-4D03-9890-6B6CA7E52CD6}" srcOrd="0" destOrd="0" presId="urn:microsoft.com/office/officeart/2005/8/layout/cycle5"/>
    <dgm:cxn modelId="{567DB493-75D0-4B06-8942-D6435CC6EE1F}" srcId="{D53C7866-5F26-4D3D-B870-238E5D732648}" destId="{51CE1B3A-1F61-4FC8-824A-46E75717F8E2}" srcOrd="0" destOrd="0" parTransId="{A7DFD366-6810-4742-9AB5-4CE6A55DB004}" sibTransId="{AD764583-1A4B-49B2-983F-2681BE503B6D}"/>
    <dgm:cxn modelId="{8B555C27-5608-4010-8596-57CF624434F9}" srcId="{D53C7866-5F26-4D3D-B870-238E5D732648}" destId="{C563B8EC-CF7F-4DFA-A3F1-5B6993AE144A}" srcOrd="2" destOrd="0" parTransId="{F51AA407-41AC-4AE5-BA51-971EF725A368}" sibTransId="{9F84DCE4-305B-45FA-B9C4-7813E9426DB2}"/>
    <dgm:cxn modelId="{CC12C81B-5DD3-4BB6-992A-652C8928C0A1}" type="presOf" srcId="{D53C7866-5F26-4D3D-B870-238E5D732648}" destId="{041BEFC0-139D-42CA-8F76-9943D0364B15}" srcOrd="0" destOrd="0" presId="urn:microsoft.com/office/officeart/2005/8/layout/cycle5"/>
    <dgm:cxn modelId="{D58F56FF-2CF8-47F3-B965-A86A48F2E801}" type="presParOf" srcId="{041BEFC0-139D-42CA-8F76-9943D0364B15}" destId="{46DCAA58-C3DA-4EB4-93FC-AEE75406F566}" srcOrd="0" destOrd="0" presId="urn:microsoft.com/office/officeart/2005/8/layout/cycle5"/>
    <dgm:cxn modelId="{5FCF51FE-6842-4C9B-8898-A69DC2C2265C}" type="presParOf" srcId="{041BEFC0-139D-42CA-8F76-9943D0364B15}" destId="{1B8D3447-D6DC-4BAF-966A-23AF3052BEC6}" srcOrd="1" destOrd="0" presId="urn:microsoft.com/office/officeart/2005/8/layout/cycle5"/>
    <dgm:cxn modelId="{BE0864D1-FFBC-40F3-B075-7AA888F26A36}" type="presParOf" srcId="{041BEFC0-139D-42CA-8F76-9943D0364B15}" destId="{83A0E8EA-ED73-4B6D-B5A3-14C8D16BAADF}" srcOrd="2" destOrd="0" presId="urn:microsoft.com/office/officeart/2005/8/layout/cycle5"/>
    <dgm:cxn modelId="{CC8295E2-FEFC-4B46-B02C-A56B204FAF6F}" type="presParOf" srcId="{041BEFC0-139D-42CA-8F76-9943D0364B15}" destId="{C494A39B-EEDB-4E13-88FE-B981BB94C449}" srcOrd="3" destOrd="0" presId="urn:microsoft.com/office/officeart/2005/8/layout/cycle5"/>
    <dgm:cxn modelId="{EF330E90-0AD9-42C9-A833-31B23C3A83C2}" type="presParOf" srcId="{041BEFC0-139D-42CA-8F76-9943D0364B15}" destId="{B3A30211-3DE3-40ED-B15A-E3B797EFFB6F}" srcOrd="4" destOrd="0" presId="urn:microsoft.com/office/officeart/2005/8/layout/cycle5"/>
    <dgm:cxn modelId="{25C4230C-E1DA-4820-A2B7-E18D6E284DA5}" type="presParOf" srcId="{041BEFC0-139D-42CA-8F76-9943D0364B15}" destId="{8E168D39-A65E-45CE-9EF3-966284FC7B22}" srcOrd="5" destOrd="0" presId="urn:microsoft.com/office/officeart/2005/8/layout/cycle5"/>
    <dgm:cxn modelId="{AC4787AE-09D2-48BF-8A00-F14556533016}" type="presParOf" srcId="{041BEFC0-139D-42CA-8F76-9943D0364B15}" destId="{30C000A7-7584-4D74-BE8C-8B1496FD85A7}" srcOrd="6" destOrd="0" presId="urn:microsoft.com/office/officeart/2005/8/layout/cycle5"/>
    <dgm:cxn modelId="{EAF82D6C-6BD3-4DA4-81DC-98D39AECA064}" type="presParOf" srcId="{041BEFC0-139D-42CA-8F76-9943D0364B15}" destId="{A59DAA59-8C9E-4512-BD4E-41FCAD810B02}" srcOrd="7" destOrd="0" presId="urn:microsoft.com/office/officeart/2005/8/layout/cycle5"/>
    <dgm:cxn modelId="{45A582E2-C0ED-48AB-ACAE-000EB58ABE88}" type="presParOf" srcId="{041BEFC0-139D-42CA-8F76-9943D0364B15}" destId="{20D07D29-7E6C-41D8-B474-F485B6605AFB}" srcOrd="8" destOrd="0" presId="urn:microsoft.com/office/officeart/2005/8/layout/cycle5"/>
    <dgm:cxn modelId="{BB9AAE1A-ACF3-4170-8841-FDBEB9E305D6}" type="presParOf" srcId="{041BEFC0-139D-42CA-8F76-9943D0364B15}" destId="{A958A485-8B2A-42BC-9862-45C0055DA9FE}" srcOrd="9" destOrd="0" presId="urn:microsoft.com/office/officeart/2005/8/layout/cycle5"/>
    <dgm:cxn modelId="{413ED215-E054-4CB0-AD49-8043AEB87643}" type="presParOf" srcId="{041BEFC0-139D-42CA-8F76-9943D0364B15}" destId="{2108A7C7-F035-43A8-B1AD-CE7F3EA0A2EF}" srcOrd="10" destOrd="0" presId="urn:microsoft.com/office/officeart/2005/8/layout/cycle5"/>
    <dgm:cxn modelId="{E8F08AC2-8E6E-40B6-B9DE-A8D72C4F2E1D}" type="presParOf" srcId="{041BEFC0-139D-42CA-8F76-9943D0364B15}" destId="{EE1C4622-E614-4D03-9890-6B6CA7E52CD6}" srcOrd="11" destOrd="0" presId="urn:microsoft.com/office/officeart/2005/8/layout/cycle5"/>
    <dgm:cxn modelId="{A084743A-CE65-4FDC-927E-EBAD01EAC03F}" type="presParOf" srcId="{041BEFC0-139D-42CA-8F76-9943D0364B15}" destId="{42B98922-9636-4BB7-A376-0CF91916F744}" srcOrd="12" destOrd="0" presId="urn:microsoft.com/office/officeart/2005/8/layout/cycle5"/>
    <dgm:cxn modelId="{E833892D-7920-4D92-81E8-7C3F15DE4D6F}" type="presParOf" srcId="{041BEFC0-139D-42CA-8F76-9943D0364B15}" destId="{71BE0273-D377-412F-AB68-237F4EB5C395}" srcOrd="13" destOrd="0" presId="urn:microsoft.com/office/officeart/2005/8/layout/cycle5"/>
    <dgm:cxn modelId="{0C3EB967-995C-4912-BEA9-06750F634834}" type="presParOf" srcId="{041BEFC0-139D-42CA-8F76-9943D0364B15}" destId="{02C566F9-8881-46E2-B918-75DB789752F8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2EAB3F-FFB6-422A-9299-35C33B34E471}">
      <dsp:nvSpPr>
        <dsp:cNvPr id="0" name=""/>
        <dsp:cNvSpPr/>
      </dsp:nvSpPr>
      <dsp:spPr>
        <a:xfrm>
          <a:off x="0" y="214312"/>
          <a:ext cx="2344059" cy="1406435"/>
        </a:xfrm>
        <a:prstGeom prst="rect">
          <a:avLst/>
        </a:prstGeom>
        <a:solidFill>
          <a:schemeClr val="lt1"/>
        </a:solidFill>
        <a:ln w="762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развитие психических процессов (восприятие, внимание, память, мышление)</a:t>
          </a:r>
          <a:endParaRPr lang="ru-RU" sz="1700" b="1" kern="1200" dirty="0"/>
        </a:p>
      </dsp:txBody>
      <dsp:txXfrm>
        <a:off x="0" y="214312"/>
        <a:ext cx="2344059" cy="1406435"/>
      </dsp:txXfrm>
    </dsp:sp>
    <dsp:sp modelId="{B437360D-6904-475D-9F76-AC43854647D7}">
      <dsp:nvSpPr>
        <dsp:cNvPr id="0" name=""/>
        <dsp:cNvSpPr/>
      </dsp:nvSpPr>
      <dsp:spPr>
        <a:xfrm>
          <a:off x="2571761" y="214312"/>
          <a:ext cx="2344059" cy="1406435"/>
        </a:xfrm>
        <a:prstGeom prst="rect">
          <a:avLst/>
        </a:prstGeom>
        <a:solidFill>
          <a:schemeClr val="lt1"/>
        </a:solidFill>
        <a:ln w="762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развитие эмоциональной сферы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71761" y="214312"/>
        <a:ext cx="2344059" cy="1406435"/>
      </dsp:txXfrm>
    </dsp:sp>
    <dsp:sp modelId="{5B0F52FF-9DC5-43EE-B728-2219E56E49B2}">
      <dsp:nvSpPr>
        <dsp:cNvPr id="0" name=""/>
        <dsp:cNvSpPr/>
      </dsp:nvSpPr>
      <dsp:spPr>
        <a:xfrm>
          <a:off x="5156930" y="180403"/>
          <a:ext cx="2344059" cy="1406435"/>
        </a:xfrm>
        <a:prstGeom prst="rect">
          <a:avLst/>
        </a:prstGeom>
        <a:solidFill>
          <a:schemeClr val="lt1"/>
        </a:solidFill>
        <a:ln w="762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развитие познавательной сферы,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56930" y="180403"/>
        <a:ext cx="2344059" cy="1406435"/>
      </dsp:txXfrm>
    </dsp:sp>
    <dsp:sp modelId="{F5139BC7-5407-4C2C-9F1F-11277ADDC646}">
      <dsp:nvSpPr>
        <dsp:cNvPr id="0" name=""/>
        <dsp:cNvSpPr/>
      </dsp:nvSpPr>
      <dsp:spPr>
        <a:xfrm>
          <a:off x="1143010" y="1857390"/>
          <a:ext cx="2344059" cy="1406435"/>
        </a:xfrm>
        <a:prstGeom prst="rect">
          <a:avLst/>
        </a:prstGeom>
        <a:solidFill>
          <a:schemeClr val="lt1"/>
        </a:solidFill>
        <a:ln w="762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развитие физических качеств</a:t>
          </a:r>
          <a:endParaRPr lang="ru-RU" sz="1700" b="1" kern="1200" dirty="0"/>
        </a:p>
      </dsp:txBody>
      <dsp:txXfrm>
        <a:off x="1143010" y="1857390"/>
        <a:ext cx="2344059" cy="1406435"/>
      </dsp:txXfrm>
    </dsp:sp>
    <dsp:sp modelId="{A27FEFA1-711A-4C81-AC1D-FAD00E2C6507}">
      <dsp:nvSpPr>
        <dsp:cNvPr id="0" name=""/>
        <dsp:cNvSpPr/>
      </dsp:nvSpPr>
      <dsp:spPr>
        <a:xfrm>
          <a:off x="4000535" y="1857390"/>
          <a:ext cx="2344059" cy="1406435"/>
        </a:xfrm>
        <a:prstGeom prst="rect">
          <a:avLst/>
        </a:prstGeom>
        <a:solidFill>
          <a:schemeClr val="lt1"/>
        </a:solidFill>
        <a:ln w="76200" cap="flat" cmpd="thickThin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развитие творческих  способностей. 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00535" y="1857390"/>
        <a:ext cx="2344059" cy="14064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2A336-C7ED-4DE8-BEF1-642FAE9AD01A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96D4B-3005-40B5-A685-4BA6D44E6FA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1790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музыка является одним из богатейших и действенных средств эстетического воспитания, она обладает большой силой эмоционального воздействия, воспитывает чувства человека, такие качества личности, как доброта, умение сочувствовать другому человеку, формирует вкусы. 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Праздник в детском саду – это не только веселье. Все праздничное действие объединяется определенным содержанием, способствующим воспитанию детей, раскрытию их духовных сил и творческих способностей.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Важнейшей задачей при организации любого праздника должно стать яркое, запоминающееся «действо», включающее разнообразную детскую деятельность, а главное, объединяющее детей и взрослых (педагогов и родителей).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Обсуждение сценария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обратить внимание на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соответствие возрасту, структуре (яркое начало, сюжет, в котором отражается основная идея праздника, сюжет должен развиваться так, чтобы эмоциональный подъем шел по возрастающей, для малышей праздники лучше проводить в утреннее время, длительностью в 25-30 минут; для детей средней группы – 30-40 минут, для старших дошкольников – до 50 минут. Для детей 5-6 лет можно проводить праздники и в первую половину дня, и во вторую, сюрпризные моменты – соответствовать возрасту, сюжету, образовательной работы в данной группе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Репертуар (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использование любимых произведений и по теме праздника)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Выбор ведущего (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очень важно, чтобы у ведущего была хорошая литературная речь, чтобы он был эмоциональным и находчивым, умел шутить, был искренним, веселым, естественным и жизнерадостным)  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распределение ролей (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 же требования и еще артистизм и соответствие возрасту)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Звукозаписи (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соответствие теме,  хорошего качества)</a:t>
            </a: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Определение места проведения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Обсуждение размещения детей, декораций, атрибутов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Планирование подготовки оформления зала атрибутов, декораций и костюмов (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оформление должно отвечать содержанию праздника, быть художественным, т.е. развивать у детей художественно-эстетический вкус ,понятным для ребенка, создавать радостное настроение; обязательны продукты детской деятельности,  костюмы должны соответствовать размеру, быть комфортными и удобными для танцев (шапочки, атрибуты), провести определенную работу с родителями если костюмы готовят родители)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ребенок после праздника, торопится поделиться своими впечатлениями с друзьями и родителями и еще много дней живет под впечатлением от него, проигрывает сюжет праздника, и героев  — мы достигли цели. Праздник состоялся!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Цель музыкального воспитания в соответствии с Федеральным государственным стандартом дошкольного образования: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воспитание в детях способности воспринимать и понимать (в доступном объеме) произведения искусства: словесного, изобразительного и, в нашем случае, музыкального.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Мы работаем над развитием у детей восприятия музыки, способности сопереживать персонажам музыкальных произведений, развиваем музыкальную эрудицию и культуру, а также, предоставляем возможность для реализации самостоятельной музыкальной творческой деятельности.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ДОУ разработана Основная общеобразовательная программа на основе Общеобразовательной программы дошкольного образования «От рождения до школы» под редакцией  Н.Е.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Вераксы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Т.С. Комаровой, М.А. Васильевой.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Мною составлена Рабочая программа по реализации раздела «Музыка». Содержание  раздела «Музыка» направлено на достижение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развития музыкальности детей, способности эмоционально воспринимать музыку через решение следующих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Музыкально - образовательная деятельность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включает в себя сведения общего характера в музыке как виде искусства, музыкальных жанрах, композиторах, музыкальных инструментах и т.д., а так же специальные знания о способах исполнительства.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Музыкально-образовательная деятельность не существует изолированно от других видов деятельности.  Знания, сведения о музыке даются детям не сами по себе, а в процессе восприятия музыки, исполнительства. Каждый вид музыкальной деятельности требует определенных знаний.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развития исполнительства, творчества нужны специальные знания о способах, приемах исполнительства, средствах выразительности.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Обучаясь пению, ребята приобретают знания, необходимые для овладения певческими навыками (звукообразование, дыхание, дикция и т.д.).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музыкально - ритмической  деятельности дошкольники осваивают различные движения и способы их исполнения, что также требует специальных знаний: о слитности характера музыки и движений, о выразительности игрового образа и его зависимости от характера музыки, от средств музыкальной выразительности (темпа, динамики, акцентов, регистра, пауз). Дети узнают названия танцевальных шагов, усваивают названия танцев, хороводов.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Обучаясь  игре на музыкальных инструментах, дети так же получают определенные знания о тембрах, способах, приемах игры на разных инструментах.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Все виды деятельности взаимосвязаны  и взаимодействуют между собой. Каждый вид деятельности служит средством развития какой-либо музыкальной способности.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Необходимое условие возникновения детского творчества – накопление впечатлений от восприятия искусства, которое является образцом для творчества, его источником. Другое условие детского музыкального творчества – накопление опыта исполнительства.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Детское музыкальное творчество по своей природе синтетическая деятельность. Оно может проявляться во всех видах музыкальной деятельности: в пении, ритмике, игре на детских музыкальных инструментах.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Музыкальный руководитель один  не может решать задачи музыкального воспитания только в непосредственной образовательной деятельности,  то есть на музыкальных занятиях. Поэтому в его циклограмме выделено время для работы с педагогическим коллективом.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 Разработаны и проведены консультации по музыкальному воспитанию для  воспитателей,  «Педагогические технологии организации процесса восприятия музыки детьми дошкольного возраста», «Условия для воспитания эмоциональной отзывчивости к прекрасному», «Роль воспитателя в самостоятельной музыкальной деятельности детей», «Среда ДОУ как место музыкальной деятельности»).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  Музыкальным руководителем  разработаны и проведены консультации, семинары-практикумы для музыкальных руководителей,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воспитателей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(«Использование ИКТ в работе с дошкольниками», «Оснащение музыкальных уголков в группах», «Фоновая музыка в жизни детского сада», «Роль воспитателя в обучении дошкольников игре на музыкальных инструментах», «Музыка и танец как средство оздоровления», «Развлечения в детском саду»).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Известно, что музыкальное развитие ребенка обусловлено не только занятиями с педагогом, но и возможностью самостоятельно играть, экспериментировать с музыкальными игрушками, свободно заниматься творческим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музицированием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Самостоятельная творческая деятельность ребенка возможна при условии создания специальной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предметно-развивающей среды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Организация развивающей среды в ДОУ с учетом ФГОС строится таким образом, чтобы дать возможность наиболее эффективно развивать индивидуальность каждого ребёнка с учётом его склонностей, интересов, уровня активности.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 организации музыкальных уголков  учитываем  рациональность размещения, доступность, эстетичность.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Воспитательно-образовательный процесс происходит и через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взаимодействие с родителями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воспитанников - Воспитательно-образовательный процесс происходит и через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взаимодействие с родителями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воспитанников – это вовлечение их  в развлечения («Минута Славы», театральные постановки);  участие специалиста в родительских собраниях, оформление консультаций для родителей («Влияние музыки на психику ребенка», «Домашний оркестр», «Какую музыку слушать дома»), информационных листков («Как провести праздник дома», «Театр и дети», «Как определить талант вашего ребенка», «Запишите ребенка на танцы»); анкетирование, индивидуальное консультирование.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Требования Стандарта к результатам освоения Программы представлены в виде 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целевых ориентиров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развития),  оптимизации работы с группой детей мы проводим оценку индивидуального развития детей - мониторинг  в соответствии с программой «От рождения до школы» » под редакцией  Н.Е.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Вераксы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Т.С. Комаровой, М.А. Васильевой.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При необходимости используется психологическая диагностика развития детей (выявление и изучение индивидуально-психологических особенностей детей),  которую проводит квалифицированный специалист   (психолог).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Участие ребенка в психологической диагностике допускается только с согласия его родителей (законных представителей).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Целевые ориентиры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детей. Они не являются основой объективной оценки соответствия установленным требованиям образовательной деятельности и подготовки детей.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96D4B-3005-40B5-A685-4BA6D44E6FAB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9F48DFB-2FB4-461D-9085-CBFA90233346}" type="datetimeFigureOut">
              <a:rPr lang="ru-RU" smtClean="0"/>
              <a:pPr/>
              <a:t>01.03.2018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51B2458-DF36-4FE7-BDB0-6F4909AA16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8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" Target="slide20.xml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7.png"/><Relationship Id="rId4" Type="http://schemas.openxmlformats.org/officeDocument/2006/relationships/diagramData" Target="../diagrams/data3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643050"/>
            <a:ext cx="86439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Реализация  непосредственно - образовательной области Художественно-эстетическое развитие» </a:t>
            </a:r>
          </a:p>
          <a:p>
            <a:pPr algn="ctr"/>
            <a:r>
              <a:rPr lang="ru-RU" sz="2800" b="1" dirty="0" smtClean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(музыкальное воспитание)</a:t>
            </a:r>
          </a:p>
          <a:p>
            <a:pPr algn="ctr"/>
            <a:r>
              <a:rPr lang="ru-RU" sz="2800" b="1" dirty="0" smtClean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условиях реализации ФГОС ДО»</a:t>
            </a:r>
            <a:endParaRPr lang="ru-RU" sz="2800" b="1" dirty="0">
              <a:ln>
                <a:solidFill>
                  <a:schemeClr val="accent2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285728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МДОУ </a:t>
            </a:r>
            <a:r>
              <a:rPr lang="ru-RU" sz="24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Красноборский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« Колосок»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8" y="4572008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Муз. Руководитель </a:t>
            </a:r>
            <a:r>
              <a:rPr lang="ru-RU" sz="2400" b="1" i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Грязева</a:t>
            </a: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Н.В.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6215082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2018г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lasteansamb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500438"/>
            <a:ext cx="4429124" cy="2477021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олна 7"/>
          <p:cNvSpPr/>
          <p:nvPr/>
        </p:nvSpPr>
        <p:spPr>
          <a:xfrm>
            <a:off x="2428860" y="2928934"/>
            <a:ext cx="4500594" cy="1000132"/>
          </a:xfrm>
          <a:prstGeom prst="wav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57224" y="428604"/>
            <a:ext cx="7429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Ф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ормы организации самостоятельной музыкальной деятельности дошкольников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500034" y="4143380"/>
            <a:ext cx="3500462" cy="1571636"/>
          </a:xfrm>
          <a:prstGeom prst="wave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143504" y="4143380"/>
            <a:ext cx="3500462" cy="1571636"/>
          </a:xfrm>
          <a:prstGeom prst="wave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-упражнения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428596" y="1785926"/>
            <a:ext cx="1285884" cy="2214578"/>
          </a:xfrm>
          <a:prstGeom prst="curved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7500958" y="1714488"/>
            <a:ext cx="1214446" cy="2428892"/>
          </a:xfrm>
          <a:prstGeom prst="curvedLeftArrow">
            <a:avLst>
              <a:gd name="adj1" fmla="val 25000"/>
              <a:gd name="adj2" fmla="val 38972"/>
              <a:gd name="adj3" fmla="val 2500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9426" y="3143248"/>
            <a:ext cx="4285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художественная самодеятельность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286248" y="1643050"/>
            <a:ext cx="484632" cy="97840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m_ful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2626927"/>
            <a:ext cx="4429124" cy="4231074"/>
          </a:xfrm>
          <a:prstGeom prst="rect">
            <a:avLst/>
          </a:prstGeom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267744" y="357166"/>
            <a:ext cx="4608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 action="ppaction://hlinksldjump"/>
              </a:rPr>
              <a:t>Развивающая среда в группах: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85720" y="1428736"/>
            <a:ext cx="68580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Детские музыкальные инструменты.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Музыкальный центр или магнитофон.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Набор аудиозаписей (популярные детские песни, произведения классической музыки)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Музыкальные игрушки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Дидактические игры.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Наглядный материал для знакомства с разными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жанрами музыки, характера музыки.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Картотеки музыкальных инструментов,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плясок, движений под музыку.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357166"/>
            <a:ext cx="47863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Взаимодействие с родителями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357290" y="928670"/>
          <a:ext cx="778671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 descr="0_122bef_40196cf2_orig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3286124"/>
            <a:ext cx="2857488" cy="3376363"/>
          </a:xfrm>
          <a:prstGeom prst="rect">
            <a:avLst/>
          </a:prstGeom>
        </p:spPr>
      </p:pic>
      <p:pic>
        <p:nvPicPr>
          <p:cNvPr id="6" name="Рисунок 5" descr="2062005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23646" y="2357430"/>
            <a:ext cx="1825887" cy="2143140"/>
          </a:xfrm>
          <a:prstGeom prst="rect">
            <a:avLst/>
          </a:prstGeom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57158" y="0"/>
            <a:ext cx="84633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Требования к результатам освоения  образовательной области «Художественно-эстетическое развитие».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14282" y="874985"/>
            <a:ext cx="781410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Целевые ориентиры на этапе завершения дошкольного образования: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214422"/>
            <a:ext cx="8572560" cy="42165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музыкальной деятельности, способен выбирать себе род занятий, участников по совместной деятельности.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Сформировано эстетическое отношение к окружающему миру, элементарные представления о видах музыкального искусства.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Развита эмоциональная отзывчивость на музыку, сформировано умение передавать выразительные музыкальные образы, воспринимать и передавать в пении, движении основные средства выразительности музыкальных произведений.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Обладает развитым воображением, которое реализуется в разных видах музыкальной деятельности, и прежде всего в игре; 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Развита крупная и мелкая моторика; сформированы двигательные навыки  (координация, ловкость и точность движений, пластичность), умение передавать игровые образы, используя песенные, танцевальные импровизации, проявление активности, самостоятельности и творчества в разных видах музыкальной деятельности.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Проявляет любознательность, задает вопросы взрослым и сверстникам, относительно музыкально-художественного искусства. Экспериментирует со звуками.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лнце 7"/>
          <p:cNvSpPr/>
          <p:nvPr/>
        </p:nvSpPr>
        <p:spPr>
          <a:xfrm>
            <a:off x="0" y="2428868"/>
            <a:ext cx="2357422" cy="2286016"/>
          </a:xfrm>
          <a:prstGeom prst="sun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олна 5"/>
          <p:cNvSpPr/>
          <p:nvPr/>
        </p:nvSpPr>
        <p:spPr>
          <a:xfrm>
            <a:off x="2428860" y="2928934"/>
            <a:ext cx="5500726" cy="1643074"/>
          </a:xfrm>
          <a:prstGeom prst="wav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педагогов: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итоговый срез за определенный   промежуток.</a:t>
            </a:r>
            <a:endParaRPr lang="ru-RU" b="1" dirty="0"/>
          </a:p>
        </p:txBody>
      </p:sp>
      <p:sp>
        <p:nvSpPr>
          <p:cNvPr id="5" name="Волна 4"/>
          <p:cNvSpPr/>
          <p:nvPr/>
        </p:nvSpPr>
        <p:spPr>
          <a:xfrm>
            <a:off x="2357422" y="1000108"/>
            <a:ext cx="5429288" cy="2000264"/>
          </a:xfrm>
          <a:prstGeom prst="wave">
            <a:avLst/>
          </a:prstGeom>
          <a:ln>
            <a:solidFill>
              <a:schemeClr val="accent3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детей: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радостное настроение, эмоциональный подъем; возможность проявить себя показать свои способности.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642910" y="214290"/>
            <a:ext cx="77153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и проведение праздника в детском саду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3286124"/>
            <a:ext cx="1965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2428860" y="4500570"/>
            <a:ext cx="5643602" cy="2143140"/>
          </a:xfrm>
          <a:prstGeom prst="wave">
            <a:avLst>
              <a:gd name="adj1" fmla="val 12500"/>
              <a:gd name="adj2" fmla="val 285"/>
            </a:avLst>
          </a:prstGeom>
          <a:ln>
            <a:solidFill>
              <a:schemeClr val="accent3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родителей: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с итогами педагогического процесса, непосредственное участие в процессе подготовки к празднику и в жизни дошкольного учреждения.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>
            <a:off x="142844" y="3357562"/>
            <a:ext cx="3929058" cy="2714644"/>
          </a:xfrm>
          <a:prstGeom prst="horizontalScrol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42844" y="1285860"/>
            <a:ext cx="3786182" cy="2143140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143108" y="500042"/>
            <a:ext cx="55007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action="ppaction://hlinksldjump"/>
              </a:rPr>
              <a:t>Этапы подготовки к празднику: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500174"/>
            <a:ext cx="4357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Обсуждение сценария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Репертуар 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Выбор ведущего 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распределение ролей </a:t>
            </a:r>
          </a:p>
          <a:p>
            <a:pPr lvl="0"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Звукозаписи</a:t>
            </a:r>
          </a:p>
          <a:p>
            <a:pPr lvl="0"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Определение места проведения </a:t>
            </a:r>
          </a:p>
          <a:p>
            <a:pPr lvl="0"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Обсуждение размещения детей, декораций, атрибутов 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Планирование подготовки оформления зала атрибутов, декораций и костюмов</a:t>
            </a:r>
          </a:p>
          <a:p>
            <a:pPr lvl="0"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Закрепление ответственных за каждый пункт. </a:t>
            </a:r>
          </a:p>
          <a:p>
            <a:pPr>
              <a:buFont typeface="Arial" pitchFamily="34" charset="0"/>
              <a:buChar char="•"/>
            </a:pPr>
            <a:endParaRPr lang="ru-RU" b="1" dirty="0" smtClean="0"/>
          </a:p>
          <a:p>
            <a:endParaRPr lang="ru-RU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571472" y="1142984"/>
            <a:ext cx="342902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Предварительная работа: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Музыкального руководителя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подбор репертуара песенного, танцевального, разучивание на занятиях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мотивация к празднику,  познавательные беседы, чтение литературных произведений, закрепление знаний полученных на музыкальном занятии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4214810" y="1357298"/>
            <a:ext cx="571504" cy="4000528"/>
          </a:xfrm>
          <a:prstGeom prst="leftBrace">
            <a:avLst>
              <a:gd name="adj1" fmla="val 8333"/>
              <a:gd name="adj2" fmla="val 50351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57150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42860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42910" y="1214422"/>
            <a:ext cx="5857916" cy="47089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Художественно-эстетическое воспитание -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11111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азвивает восприятие и чувство прекрасного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11111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Формирует эстетический вкус.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11111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Развивает художественные и творческие способности.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11111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Прививает интерес к разным видам искусства.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11111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Формирует личность ребёнка! Его индивидуальность.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2714620"/>
            <a:ext cx="2786082" cy="3830864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3286124"/>
            <a:ext cx="3391530" cy="369332"/>
          </a:xfrm>
          <a:prstGeom prst="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glow" dir="t">
              <a:rot lat="0" lon="0" rev="4800000"/>
            </a:lightRig>
          </a:scene3d>
          <a:sp3d prstMaterial="matte">
            <a:bevelT w="127000" h="63500" prst="cross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56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786190"/>
            <a:ext cx="4143404" cy="2893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IMAG00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95245" y="214291"/>
            <a:ext cx="4533736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42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9256" y="4000504"/>
            <a:ext cx="3524243" cy="2643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57166"/>
            <a:ext cx="3737368" cy="2459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36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52" y="1"/>
            <a:ext cx="2786064" cy="3714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36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2928934"/>
            <a:ext cx="2839643" cy="3786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5143504" y="6143644"/>
            <a:ext cx="642910" cy="476672"/>
          </a:xfrm>
          <a:prstGeom prst="actionButtonReturn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IMAG16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96" y="0"/>
            <a:ext cx="4772314" cy="2857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IMAG16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857628"/>
            <a:ext cx="4499826" cy="2694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16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5" y="214290"/>
            <a:ext cx="3357586" cy="2143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AG16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142852"/>
            <a:ext cx="3284052" cy="2214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Управляющая кнопка: возврат 4">
            <a:hlinkClick r:id="" action="ppaction://hlinkshowjump?jump=lastslideviewed" highlightClick="1"/>
          </p:cNvPr>
          <p:cNvSpPr/>
          <p:nvPr/>
        </p:nvSpPr>
        <p:spPr>
          <a:xfrm>
            <a:off x="4500562" y="6072206"/>
            <a:ext cx="539552" cy="476672"/>
          </a:xfrm>
          <a:prstGeom prst="actionButtonReturn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IMG_36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357694"/>
            <a:ext cx="3435150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AG03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8992" y="928670"/>
            <a:ext cx="2571768" cy="40564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" name="Рисунок 16" descr="IMG_42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34070" y="4357694"/>
            <a:ext cx="3047989" cy="2285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857224" y="1928802"/>
          <a:ext cx="7500990" cy="3921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71472" y="428604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Воздействие музыкального воспитания на общее развитие ребёнка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56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3786214" cy="2839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IMG_56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214289"/>
            <a:ext cx="3976716" cy="2982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/>
        </p:nvSpPr>
        <p:spPr>
          <a:xfrm>
            <a:off x="4143372" y="5929330"/>
            <a:ext cx="642910" cy="642918"/>
          </a:xfrm>
          <a:prstGeom prst="actionButtonReturn">
            <a:avLst/>
          </a:prstGeom>
          <a:solidFill>
            <a:schemeClr val="bg2"/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IMG_37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05379" y="3571877"/>
            <a:ext cx="3952869" cy="2964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37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3643314"/>
            <a:ext cx="3905277" cy="2928958"/>
          </a:xfrm>
          <a:prstGeom prst="rect">
            <a:avLst/>
          </a:prstGeom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36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802" y="214289"/>
            <a:ext cx="2928958" cy="2196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" name="Рисунок 1" descr="IMG_36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2500306"/>
            <a:ext cx="3000396" cy="2250297"/>
          </a:xfrm>
          <a:prstGeom prst="roundRect">
            <a:avLst>
              <a:gd name="adj" fmla="val 16667"/>
            </a:avLst>
          </a:prstGeom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" name="Рисунок 2" descr="IMG_36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071942"/>
            <a:ext cx="3428992" cy="2571744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 descr="IMG_367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" y="285728"/>
            <a:ext cx="3047990" cy="2285992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5" name="Рисунок 4" descr="IMG_36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19757" y="4071942"/>
            <a:ext cx="3524243" cy="2643182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5" descr="IMG_367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00728" y="214291"/>
            <a:ext cx="3143271" cy="2357454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Управляющая кнопка: возврат 6">
            <a:hlinkClick r:id="" action="ppaction://hlinkshowjump?jump=lastslideviewed" highlightClick="1"/>
          </p:cNvPr>
          <p:cNvSpPr/>
          <p:nvPr/>
        </p:nvSpPr>
        <p:spPr>
          <a:xfrm>
            <a:off x="4429124" y="5929330"/>
            <a:ext cx="521208" cy="521208"/>
          </a:xfrm>
          <a:prstGeom prst="actionButtonReturn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1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3714776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IMG_20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19691" y="3786190"/>
            <a:ext cx="3833839" cy="2875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102_15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3" y="3857628"/>
            <a:ext cx="3798568" cy="2848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_23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3" y="214290"/>
            <a:ext cx="3809995" cy="2857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4286248" y="6000768"/>
            <a:ext cx="539552" cy="521208"/>
          </a:xfrm>
          <a:prstGeom prst="actionButtonReturn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D:\Мои фото\Моя работа. Дет.Сад\IMG_0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2643182"/>
            <a:ext cx="2547923" cy="19109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180" name="Picture 4" descr="D:\Мои фото\Моя работа. Дет.Сад\DSC006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786322"/>
            <a:ext cx="2524144" cy="18931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_MG_47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642918"/>
            <a:ext cx="2428892" cy="18216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IMG_419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500042"/>
            <a:ext cx="2571768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 descr="IMG_389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1802" y="285728"/>
            <a:ext cx="2571736" cy="1928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 descr="IMG_568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2714620"/>
            <a:ext cx="2357454" cy="17680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 descr="IMG_562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4714884"/>
            <a:ext cx="2595548" cy="1946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 descr="2-1-768x707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28926" y="2285992"/>
            <a:ext cx="2714644" cy="2499027"/>
          </a:xfrm>
          <a:prstGeom prst="rect">
            <a:avLst/>
          </a:prstGeom>
        </p:spPr>
      </p:pic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4143372" y="5929330"/>
            <a:ext cx="611560" cy="548680"/>
          </a:xfrm>
          <a:prstGeom prst="actionButtonReturn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642918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художественно-эстетического развития </a:t>
            </a:r>
            <a:r>
              <a:rPr lang="ru-RU" sz="2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ДО предполагает</a:t>
            </a:r>
            <a:endParaRPr lang="ru-RU" sz="24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1571613"/>
            <a:ext cx="664373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предпосылок ценностно-смыслового восприятия и понимания произведений искусства (словесного, музыкального,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изобразительного),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мира природы;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становление эстетического отношения  к окружающему    миру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искусства;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восприятие музыки, художественной литературы, фольклора;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произведений;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реализацию самостоятельной творческой деятельности детей (изобразительной, конструктивно-модельной, музыкальной и др.).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142844" y="1571612"/>
            <a:ext cx="1857388" cy="2071702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285728"/>
            <a:ext cx="607219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предполагает решение </a:t>
            </a: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ряда </a:t>
            </a:r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</a:t>
            </a:r>
          </a:p>
          <a:p>
            <a:endParaRPr lang="ru-RU" sz="28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вхождение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ребенка в мир музыки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музыкальной эрудиции и культуры дошкольников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ценностное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отношение к музыке как к виду искусства, музыкальным традициям и праздникам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опыта восприятия музыкальных произведений, сопереживание музыкальным образам, настроениям, чувствам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звукового сенсорного и интонационного опыта детей, где музыка выступает как один из возможных языков ознакомления детей с окружающим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миром;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музыкально - художественной деятельности;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приобщение к музыкальному искусству.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6140057_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3186" y="2857496"/>
            <a:ext cx="3070814" cy="3611244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ая выноска 46"/>
          <p:cNvSpPr/>
          <p:nvPr/>
        </p:nvSpPr>
        <p:spPr>
          <a:xfrm>
            <a:off x="6286512" y="1000108"/>
            <a:ext cx="2286016" cy="928694"/>
          </a:xfrm>
          <a:prstGeom prst="wedgeRect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ая выноска 45"/>
          <p:cNvSpPr/>
          <p:nvPr/>
        </p:nvSpPr>
        <p:spPr>
          <a:xfrm>
            <a:off x="3357554" y="1142984"/>
            <a:ext cx="2428892" cy="928694"/>
          </a:xfrm>
          <a:prstGeom prst="wedgeRect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ая выноска 44"/>
          <p:cNvSpPr/>
          <p:nvPr/>
        </p:nvSpPr>
        <p:spPr>
          <a:xfrm>
            <a:off x="642910" y="1000108"/>
            <a:ext cx="2214578" cy="1000132"/>
          </a:xfrm>
          <a:prstGeom prst="wedgeRect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214290"/>
            <a:ext cx="60722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музыкальной деятельности</a:t>
            </a:r>
            <a:endParaRPr lang="ru-RU" sz="2400" b="1" dirty="0">
              <a:ln>
                <a:solidFill>
                  <a:schemeClr val="accent2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071547"/>
            <a:ext cx="2857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7625" algn="ctr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Непосредственно образовательная деятельность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1357298"/>
            <a:ext cx="2354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7625" algn="ctr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Режимные моменты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5074" y="1071546"/>
            <a:ext cx="2643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7625" algn="ctr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Самостоятельная деятельность детей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2285992"/>
            <a:ext cx="3786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7625" algn="ctr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Формы организации детей</a:t>
            </a:r>
            <a:endParaRPr lang="ru-RU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3429000"/>
            <a:ext cx="2571768" cy="3046988"/>
          </a:xfrm>
          <a:prstGeom prst="rect">
            <a:avLst/>
          </a:prstGeom>
          <a:ln w="76200">
            <a:solidFill>
              <a:srgbClr val="7030A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слушание музыки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</a:t>
            </a:r>
            <a:r>
              <a:rPr lang="ru-RU" sz="1600" b="1" dirty="0" err="1" smtClean="0">
                <a:latin typeface="Times New Roman"/>
                <a:ea typeface="Calibri"/>
                <a:cs typeface="Times New Roman"/>
              </a:rPr>
              <a:t>музыкально-дид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. игра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шумовой оркестр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разучивание музыкальных игр и танцев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совместное пение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 индивидуальное исполнение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творческое задание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танец – муз. сюжетная игра</a:t>
            </a:r>
            <a:endParaRPr lang="ru-RU" sz="1600" b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14744" y="3571876"/>
            <a:ext cx="2214578" cy="3046988"/>
          </a:xfrm>
          <a:prstGeom prst="rect">
            <a:avLst/>
          </a:prstGeom>
          <a:ln w="76200">
            <a:solidFill>
              <a:srgbClr val="7030A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47625"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•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слушание музыки, сопровождающей проведение режимных моментов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музыкальная подвижная игра на прогулке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интегративная деятельность</a:t>
            </a:r>
            <a:endParaRPr lang="ru-RU" sz="1600" b="1" dirty="0" smtClean="0">
              <a:latin typeface="Calibri"/>
              <a:ea typeface="Calibri"/>
              <a:cs typeface="Times New Roman"/>
            </a:endParaRPr>
          </a:p>
          <a:p>
            <a:pPr marR="47625">
              <a:spcAft>
                <a:spcPts val="0"/>
              </a:spcAft>
            </a:pP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>• концерт-импровизация на прогулке</a:t>
            </a:r>
            <a:endParaRPr lang="ru-RU" sz="1600" b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43636" y="4286256"/>
            <a:ext cx="2714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15140" y="3714752"/>
            <a:ext cx="2000264" cy="954107"/>
          </a:xfrm>
          <a:prstGeom prst="rect">
            <a:avLst/>
          </a:prstGeom>
          <a:ln w="76200">
            <a:solidFill>
              <a:srgbClr val="7030A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47625"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•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создание соответствующей предметно-развивающей среды:</a:t>
            </a:r>
            <a:endParaRPr lang="ru-RU" sz="1400" b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2" name="Правая фигурная скобка 51"/>
          <p:cNvSpPr/>
          <p:nvPr/>
        </p:nvSpPr>
        <p:spPr>
          <a:xfrm rot="16200000">
            <a:off x="4429124" y="-24"/>
            <a:ext cx="357190" cy="6072230"/>
          </a:xfrm>
          <a:prstGeom prst="rightBrace">
            <a:avLst>
              <a:gd name="adj1" fmla="val 8333"/>
              <a:gd name="adj2" fmla="val 50000"/>
            </a:avLst>
          </a:prstGeom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Двойная волна 14"/>
          <p:cNvSpPr/>
          <p:nvPr/>
        </p:nvSpPr>
        <p:spPr>
          <a:xfrm>
            <a:off x="4500562" y="4000504"/>
            <a:ext cx="3643338" cy="1071570"/>
          </a:xfrm>
          <a:prstGeom prst="doubleWav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войная волна 12"/>
          <p:cNvSpPr/>
          <p:nvPr/>
        </p:nvSpPr>
        <p:spPr>
          <a:xfrm>
            <a:off x="3929058" y="2071678"/>
            <a:ext cx="4214842" cy="1857388"/>
          </a:xfrm>
          <a:prstGeom prst="doubleWav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войная волна 11"/>
          <p:cNvSpPr/>
          <p:nvPr/>
        </p:nvSpPr>
        <p:spPr>
          <a:xfrm>
            <a:off x="4500562" y="857232"/>
            <a:ext cx="3643338" cy="1200152"/>
          </a:xfrm>
          <a:prstGeom prst="doubleWav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2214554"/>
            <a:ext cx="2643206" cy="15696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Музыкально-художественная  деятельность дошкольников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3438" y="1357298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музыкальное восприятие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429124" y="2357430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Музыкальное исполнительство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(пение, музыкально- ритмические движения, игра на музыкальных инструментах)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72000" y="4286256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детское музыкальное творчество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000100" y="214291"/>
            <a:ext cx="71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Непосредственно образовательная деятельность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Левая фигурная скобка 15"/>
          <p:cNvSpPr/>
          <p:nvPr/>
        </p:nvSpPr>
        <p:spPr>
          <a:xfrm>
            <a:off x="2714612" y="1071546"/>
            <a:ext cx="1214446" cy="4071966"/>
          </a:xfrm>
          <a:prstGeom prst="leftBrac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357167"/>
            <a:ext cx="7286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 action="ppaction://hlinksldjump"/>
              </a:rPr>
              <a:t>Связь с другими образовательными областями</a:t>
            </a:r>
            <a:endParaRPr lang="ru-RU" sz="2400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1285852" y="1357298"/>
          <a:ext cx="6429420" cy="4103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 descr="deux-mains-clipart-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64209" y="3929067"/>
            <a:ext cx="4693807" cy="292893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357166"/>
            <a:ext cx="3096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Режимные моменты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лнце 6"/>
          <p:cNvSpPr/>
          <p:nvPr/>
        </p:nvSpPr>
        <p:spPr>
          <a:xfrm>
            <a:off x="3000364" y="2500306"/>
            <a:ext cx="3071834" cy="2143140"/>
          </a:xfrm>
          <a:prstGeom prst="sun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5715008" y="1142984"/>
            <a:ext cx="2428892" cy="1357322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Досуговая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деятельность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5214942" y="4714884"/>
            <a:ext cx="2643174" cy="1357322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Прослушивание знакомых произведений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1214414" y="1214422"/>
            <a:ext cx="2714644" cy="1285884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Репродуктивная деятельность (лепка, рисование)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1500166" y="4643446"/>
            <a:ext cx="2500330" cy="1500198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Утренняя гимнастика, физкультминутки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357158" y="3143248"/>
            <a:ext cx="1857388" cy="1143008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прогулка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6786578" y="2928934"/>
            <a:ext cx="1928826" cy="1143008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57166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Самостоятельная музыкальная деятельность детей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00364" y="1357298"/>
            <a:ext cx="3000396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музицирование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14282" y="3143248"/>
            <a:ext cx="2286016" cy="9144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пение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86512" y="3071810"/>
            <a:ext cx="2500330" cy="9144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игра на ДМИ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000364" y="4572008"/>
            <a:ext cx="3071834" cy="121444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Ритмические движения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4-конечная звезда 15"/>
          <p:cNvSpPr/>
          <p:nvPr/>
        </p:nvSpPr>
        <p:spPr>
          <a:xfrm>
            <a:off x="3143240" y="2357430"/>
            <a:ext cx="2643206" cy="2143140"/>
          </a:xfrm>
          <a:prstGeom prst="star4">
            <a:avLst/>
          </a:prstGeom>
          <a:solidFill>
            <a:schemeClr val="accent3">
              <a:lumMod val="75000"/>
            </a:schemeClr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1046</TotalTime>
  <Words>2010</Words>
  <Application>Microsoft Office PowerPoint</Application>
  <PresentationFormat>Экран (4:3)</PresentationFormat>
  <Paragraphs>190</Paragraphs>
  <Slides>23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user</cp:lastModifiedBy>
  <cp:revision>172</cp:revision>
  <dcterms:created xsi:type="dcterms:W3CDTF">2017-09-18T17:13:46Z</dcterms:created>
  <dcterms:modified xsi:type="dcterms:W3CDTF">2018-03-01T07:25:27Z</dcterms:modified>
</cp:coreProperties>
</file>